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57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D4B7646-1AEF-4D0C-A12A-E4B3C5D2DCD8}" type="datetimeFigureOut">
              <a:rPr lang="en-US" smtClean="0"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1BF69D4-55EF-4CF2-B5BC-0ECFBA373E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CAHSEE </a:t>
            </a:r>
            <a:r>
              <a:rPr lang="en-US" dirty="0" smtClean="0"/>
              <a:t>Test Taking</a:t>
            </a:r>
            <a:r>
              <a:rPr lang="en-US" dirty="0" smtClean="0"/>
              <a:t> Strategies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50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What are </a:t>
            </a:r>
            <a:r>
              <a:rPr lang="en-US" sz="2400" i="1" dirty="0" smtClean="0"/>
              <a:t>qualifiers</a:t>
            </a:r>
            <a:r>
              <a:rPr lang="en-US" sz="2400" dirty="0" smtClean="0"/>
              <a:t> on standardized tests?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Qualifiers </a:t>
            </a:r>
          </a:p>
          <a:p>
            <a:r>
              <a:rPr lang="en-US" sz="2000" dirty="0"/>
              <a:t>   - words that restrict or open up general statements. 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Examples: 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sometimes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often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frequently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ordinarily 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generally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6500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</a:t>
            </a:r>
            <a:r>
              <a:rPr lang="en-US" i="1" dirty="0" smtClean="0"/>
              <a:t>Modifiers</a:t>
            </a:r>
            <a:r>
              <a:rPr lang="en-US" dirty="0" smtClean="0"/>
              <a:t> in test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Modifiers</a:t>
            </a:r>
            <a:endParaRPr lang="en-US" dirty="0"/>
          </a:p>
          <a:p>
            <a:r>
              <a:rPr lang="en-US" dirty="0"/>
              <a:t>   - words that </a:t>
            </a:r>
            <a:r>
              <a:rPr lang="en-US" dirty="0" smtClean="0"/>
              <a:t>give clues to what you need to do to be able to answer the test question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Examples: 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No</a:t>
            </a:r>
            <a:endParaRPr lang="en-US" sz="2000" dirty="0"/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Not</a:t>
            </a:r>
            <a:endParaRPr lang="en-US" sz="2000" dirty="0"/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Never</a:t>
            </a:r>
            <a:endParaRPr lang="en-US" sz="2000" dirty="0"/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Always</a:t>
            </a:r>
            <a:endParaRPr lang="en-US" sz="2000" dirty="0"/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Best 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Most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712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 and Mark the questions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400" dirty="0" smtClean="0"/>
              <a:t>Circle directive words, such as </a:t>
            </a:r>
            <a:r>
              <a:rPr lang="en-US" sz="2800" i="1" dirty="0" smtClean="0"/>
              <a:t>which sentence</a:t>
            </a:r>
            <a:r>
              <a:rPr lang="en-US" sz="2800" dirty="0" smtClean="0"/>
              <a:t> </a:t>
            </a:r>
            <a:r>
              <a:rPr lang="en-US" sz="2400" dirty="0" smtClean="0"/>
              <a:t>or </a:t>
            </a:r>
            <a:r>
              <a:rPr lang="en-US" sz="2800" i="1" dirty="0" smtClean="0"/>
              <a:t>what is</a:t>
            </a:r>
            <a:r>
              <a:rPr lang="en-US" sz="24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sz="2400" dirty="0" smtClean="0"/>
              <a:t>Underline the description of what you must look for or do to answer the question, such as </a:t>
            </a:r>
            <a:r>
              <a:rPr lang="en-US" sz="2800" u="sng" dirty="0" smtClean="0"/>
              <a:t>best combine sentences 4 and 5.</a:t>
            </a:r>
          </a:p>
          <a:p>
            <a:pPr>
              <a:buFont typeface="+mj-lt"/>
              <a:buAutoNum type="arabicPeriod"/>
            </a:pPr>
            <a:r>
              <a:rPr lang="en-US" sz="2400" dirty="0" smtClean="0"/>
              <a:t>Highlight or double underline words that are qualifiers or modifiers, such as </a:t>
            </a:r>
            <a:r>
              <a:rPr lang="en-US" sz="2800" i="1" dirty="0" smtClean="0"/>
              <a:t>best</a:t>
            </a:r>
            <a:r>
              <a:rPr lang="en-US" sz="2800" dirty="0" smtClean="0"/>
              <a:t> </a:t>
            </a:r>
            <a:r>
              <a:rPr lang="en-US" sz="2400" dirty="0" smtClean="0"/>
              <a:t>or </a:t>
            </a:r>
            <a:r>
              <a:rPr lang="en-US" sz="2800" i="1" dirty="0" smtClean="0"/>
              <a:t>most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712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Using the strategies on which we just took notes, read the first question, #150, and mark it.  Be prepared to share!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86811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your Own: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2000" dirty="0" smtClean="0"/>
              <a:t>Preview and mark the remaining test questions. 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Circle the answer for each question.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Write one sentence underneath each question to explain why you chose your answer.</a:t>
            </a:r>
          </a:p>
          <a:p>
            <a:pPr lvl="2"/>
            <a:endParaRPr lang="en-US" sz="2000" dirty="0" smtClean="0"/>
          </a:p>
          <a:p>
            <a:pPr lvl="2"/>
            <a:r>
              <a:rPr lang="en-US" sz="2000" dirty="0" smtClean="0"/>
              <a:t>Examples:</a:t>
            </a:r>
          </a:p>
          <a:p>
            <a:pPr lvl="3"/>
            <a:r>
              <a:rPr lang="en-US" sz="2000" dirty="0" smtClean="0"/>
              <a:t>Answer “R” seemed the best choice because….</a:t>
            </a:r>
          </a:p>
          <a:p>
            <a:pPr lvl="5"/>
            <a:r>
              <a:rPr lang="en-US" sz="1800" dirty="0" smtClean="0"/>
              <a:t>50/50</a:t>
            </a:r>
          </a:p>
          <a:p>
            <a:pPr lvl="5"/>
            <a:r>
              <a:rPr lang="en-US" sz="1800" dirty="0" smtClean="0"/>
              <a:t>Process of </a:t>
            </a:r>
            <a:r>
              <a:rPr lang="en-US" sz="1800" dirty="0" err="1" smtClean="0"/>
              <a:t>elmination</a:t>
            </a:r>
            <a:endParaRPr lang="en-US" sz="1800" dirty="0" smtClean="0"/>
          </a:p>
          <a:p>
            <a:pPr lvl="5"/>
            <a:r>
              <a:rPr lang="en-US" sz="1800" dirty="0" smtClean="0"/>
              <a:t>It sounded…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9613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48</TotalTime>
  <Words>210</Words>
  <Application>Microsoft Macintosh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Angles</vt:lpstr>
      <vt:lpstr>CAHSEE Test Taking Strategies</vt:lpstr>
      <vt:lpstr>What are qualifiers on standardized tests?</vt:lpstr>
      <vt:lpstr>What are Modifiers in test questions?</vt:lpstr>
      <vt:lpstr>Preview and Mark the questions </vt:lpstr>
      <vt:lpstr>Let’s practice: </vt:lpstr>
      <vt:lpstr>On your Own: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CAHSEE Writing Strategies Practice</dc:title>
  <dc:creator>michelle.clark-cadwe</dc:creator>
  <cp:lastModifiedBy>Lynn Copeland</cp:lastModifiedBy>
  <cp:revision>6</cp:revision>
  <dcterms:created xsi:type="dcterms:W3CDTF">2013-01-24T17:06:46Z</dcterms:created>
  <dcterms:modified xsi:type="dcterms:W3CDTF">2013-01-24T18:11:29Z</dcterms:modified>
</cp:coreProperties>
</file>